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5" r:id="rId4"/>
    <p:sldId id="270" r:id="rId5"/>
    <p:sldId id="271" r:id="rId6"/>
    <p:sldId id="272" r:id="rId7"/>
    <p:sldId id="276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6666-ED13-48F5-900B-0538288EC9F9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9" y="230058"/>
            <a:ext cx="1639293" cy="16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142677" y="3541264"/>
            <a:ext cx="10302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Normativ-huquqiy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hujjatlarning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ular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loyihalarining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korrupsiyaga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qarshi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ekspertizasi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283066" y="1885661"/>
            <a:ext cx="5948721" cy="11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Oʻzbekiston </a:t>
            </a: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</a:t>
            </a:r>
            <a: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Qonuni</a:t>
            </a:r>
            <a:endParaRPr lang="ru-RU" sz="3434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867641" y="6172913"/>
            <a:ext cx="587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O'RQ–8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0-son,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08.08.2023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-y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90" y="2587983"/>
            <a:ext cx="7068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cs typeface="Times New Roman" panose="02020603050405020304" pitchFamily="18" charset="0"/>
              </a:rPr>
              <a:t>Normativ-huquqiy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hujjatlarning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ular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loyihalarining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korrupsiyaga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qarshi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ekspertizasi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to'g'risida”gi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cs typeface="Times New Roman" panose="02020603050405020304" pitchFamily="18" charset="0"/>
              </a:rPr>
              <a:t>O‘RQ–860-son</a:t>
            </a:r>
            <a:r>
              <a:rPr lang="en-US" sz="2400" i="1" dirty="0"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cs typeface="Times New Roman" panose="02020603050405020304" pitchFamily="18" charset="0"/>
              </a:rPr>
              <a:t>08.08.2023-y.) </a:t>
            </a:r>
            <a:r>
              <a:rPr lang="en-US" sz="2400" dirty="0" err="1">
                <a:cs typeface="Times New Roman" panose="02020603050405020304" pitchFamily="18" charset="0"/>
              </a:rPr>
              <a:t>Prezident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imzolandi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7" y="2587983"/>
            <a:ext cx="3660364" cy="239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457354"/>
            <a:ext cx="7579701" cy="345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ko‘ra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loyihalarining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ekspertizasini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o‘tkazuvchi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subyektlar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quyidagilardan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kurashish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agentligi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Adliya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vazirligi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hududiy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bo‘linmalari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loyihalarining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chiquvchilari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bo‘lgan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tashkilotlarining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yuridik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xizmatlari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tegishli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hujjatlar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ijrosini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taʼminlash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o‘z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zimmasiga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yuklatilgan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tashkilotlari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6" y="2742467"/>
            <a:ext cx="3457411" cy="209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2241" y="2589935"/>
            <a:ext cx="7736611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kurashish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agentligi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quyidagi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hollarda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ekspertizasini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o‘tkazadi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o‘z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tashabbusiga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ko‘ra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hujjatlarni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shu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jumladan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o‘rganish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tekshirishlar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natijalari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bo‘yicha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hujjatning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qo‘llanilishi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chog‘ida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oid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huquqbuzarliklar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fakti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aniqlangan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hollarda</a:t>
            </a:r>
            <a:r>
              <a:rPr lang="en-US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5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O‘zbekiston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Respublikasi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Majlisi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palatalarining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O‘zbekiston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Respublikasi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Prezidentining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topshiriqlariga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ko‘ra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5" y="2664058"/>
            <a:ext cx="3165334" cy="207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57637"/>
            <a:ext cx="7710234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srgbClr val="FF0000"/>
                </a:solidFill>
              </a:rPr>
              <a:t>Adliya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vazirligi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lvl="0"/>
            <a:endParaRPr lang="en-US" sz="1050" b="1" dirty="0">
              <a:solidFill>
                <a:srgbClr val="FF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/>
              <a:t>O‘zbekiston</a:t>
            </a:r>
            <a:r>
              <a:rPr lang="en-US" sz="2000" dirty="0" smtClean="0"/>
              <a:t> </a:t>
            </a:r>
            <a:r>
              <a:rPr lang="en-US" sz="2000" dirty="0" err="1"/>
              <a:t>Respublikasining</a:t>
            </a:r>
            <a:r>
              <a:rPr lang="en-US" sz="2000" dirty="0"/>
              <a:t> </a:t>
            </a:r>
            <a:r>
              <a:rPr lang="en-US" sz="2000" dirty="0" err="1"/>
              <a:t>qonunlari</a:t>
            </a:r>
            <a:r>
              <a:rPr lang="en-US" sz="2000" dirty="0"/>
              <a:t>, </a:t>
            </a:r>
            <a:r>
              <a:rPr lang="en-US" sz="2000" dirty="0" err="1"/>
              <a:t>O‘zbekiston</a:t>
            </a:r>
            <a:r>
              <a:rPr lang="en-US" sz="2000" dirty="0"/>
              <a:t> </a:t>
            </a:r>
            <a:r>
              <a:rPr lang="en-US" sz="2000" dirty="0" err="1"/>
              <a:t>Respublikasi</a:t>
            </a:r>
            <a:r>
              <a:rPr lang="en-US" sz="2000" dirty="0"/>
              <a:t> </a:t>
            </a:r>
            <a:r>
              <a:rPr lang="en-US" sz="2000" dirty="0" err="1"/>
              <a:t>Prezidentining</a:t>
            </a:r>
            <a:r>
              <a:rPr lang="en-US" sz="2000" dirty="0"/>
              <a:t> </a:t>
            </a:r>
            <a:r>
              <a:rPr lang="en-US" sz="2000" dirty="0" err="1"/>
              <a:t>farmonlari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qarorlari</a:t>
            </a:r>
            <a:r>
              <a:rPr lang="en-US" sz="2000" dirty="0"/>
              <a:t>, </a:t>
            </a:r>
            <a:r>
              <a:rPr lang="en-US" sz="2000" dirty="0" err="1"/>
              <a:t>O‘zbekiston</a:t>
            </a:r>
            <a:r>
              <a:rPr lang="en-US" sz="2000" dirty="0"/>
              <a:t> </a:t>
            </a:r>
            <a:r>
              <a:rPr lang="en-US" sz="2000" dirty="0" err="1"/>
              <a:t>Respublikasi</a:t>
            </a:r>
            <a:r>
              <a:rPr lang="en-US" sz="2000" dirty="0"/>
              <a:t> </a:t>
            </a:r>
            <a:r>
              <a:rPr lang="en-US" sz="2000" dirty="0" err="1"/>
              <a:t>Vazirlar</a:t>
            </a:r>
            <a:r>
              <a:rPr lang="en-US" sz="2000" dirty="0"/>
              <a:t> </a:t>
            </a:r>
            <a:r>
              <a:rPr lang="en-US" sz="2000" dirty="0" err="1"/>
              <a:t>Mahkamasining</a:t>
            </a:r>
            <a:r>
              <a:rPr lang="en-US" sz="2000" dirty="0"/>
              <a:t> </a:t>
            </a:r>
            <a:r>
              <a:rPr lang="en-US" sz="2000" dirty="0" err="1"/>
              <a:t>qarorlari</a:t>
            </a:r>
            <a:r>
              <a:rPr lang="en-US" sz="2000" dirty="0"/>
              <a:t> </a:t>
            </a:r>
            <a:r>
              <a:rPr lang="en-US" sz="2000" dirty="0" err="1"/>
              <a:t>loyihalarining</a:t>
            </a:r>
            <a:r>
              <a:rPr lang="en-US" sz="2000" dirty="0" smtClean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/>
              <a:t>vazirliklar</a:t>
            </a:r>
            <a:r>
              <a:rPr lang="en-US" sz="2000" dirty="0"/>
              <a:t>, </a:t>
            </a:r>
            <a:r>
              <a:rPr lang="en-US" sz="2000" dirty="0" err="1"/>
              <a:t>davlat</a:t>
            </a:r>
            <a:r>
              <a:rPr lang="en-US" sz="2000" dirty="0"/>
              <a:t> </a:t>
            </a:r>
            <a:r>
              <a:rPr lang="en-US" sz="2000" dirty="0" err="1"/>
              <a:t>qo‘mitalari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idoralarning</a:t>
            </a:r>
            <a:r>
              <a:rPr lang="en-US" sz="2000" dirty="0"/>
              <a:t> </a:t>
            </a:r>
            <a:r>
              <a:rPr lang="en-US" sz="2000" dirty="0" err="1"/>
              <a:t>davlat</a:t>
            </a:r>
            <a:r>
              <a:rPr lang="en-US" sz="2000" dirty="0"/>
              <a:t> </a:t>
            </a:r>
            <a:r>
              <a:rPr lang="en-US" sz="2000" dirty="0" err="1"/>
              <a:t>ro‘yxatidan</a:t>
            </a:r>
            <a:r>
              <a:rPr lang="en-US" sz="2000" dirty="0"/>
              <a:t> </a:t>
            </a:r>
            <a:r>
              <a:rPr lang="en-US" sz="2000" dirty="0" err="1"/>
              <a:t>o‘tkaziladigan</a:t>
            </a:r>
            <a:r>
              <a:rPr lang="en-US" sz="2000" dirty="0"/>
              <a:t> </a:t>
            </a:r>
            <a:r>
              <a:rPr lang="en-US" sz="2000" dirty="0" err="1"/>
              <a:t>buyruqlari</a:t>
            </a:r>
            <a:r>
              <a:rPr lang="en-US" sz="2000" dirty="0"/>
              <a:t> </a:t>
            </a:r>
            <a:r>
              <a:rPr lang="en-US" sz="2000" dirty="0" err="1"/>
              <a:t>hamda</a:t>
            </a:r>
            <a:r>
              <a:rPr lang="en-US" sz="2000" dirty="0"/>
              <a:t> </a:t>
            </a:r>
            <a:r>
              <a:rPr lang="en-US" sz="2000" dirty="0" err="1"/>
              <a:t>qarorlarining</a:t>
            </a:r>
            <a:r>
              <a:rPr lang="en-US" sz="2000" dirty="0"/>
              <a:t> </a:t>
            </a:r>
            <a:r>
              <a:rPr lang="en-US" sz="2000" dirty="0" err="1"/>
              <a:t>korrupsiyaga</a:t>
            </a:r>
            <a:r>
              <a:rPr lang="en-US" sz="2000" dirty="0"/>
              <a:t> </a:t>
            </a:r>
            <a:r>
              <a:rPr lang="en-US" sz="2000" dirty="0" err="1"/>
              <a:t>qarshi</a:t>
            </a:r>
            <a:r>
              <a:rPr lang="en-US" sz="2000" dirty="0"/>
              <a:t> </a:t>
            </a:r>
            <a:r>
              <a:rPr lang="en-US" sz="2000" dirty="0" err="1"/>
              <a:t>ekspertizasini</a:t>
            </a:r>
            <a:r>
              <a:rPr lang="en-US" sz="2000" dirty="0"/>
              <a:t> </a:t>
            </a:r>
            <a:r>
              <a:rPr lang="en-US" sz="2000" dirty="0" err="1"/>
              <a:t>o‘tkazadi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7" y="2944133"/>
            <a:ext cx="3300984" cy="220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0696" y="2625517"/>
            <a:ext cx="7579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O‘zbekiston</a:t>
            </a:r>
            <a:r>
              <a:rPr lang="en-US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Respublikasi</a:t>
            </a:r>
            <a:r>
              <a:rPr lang="en-US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fuqarolari</a:t>
            </a:r>
            <a:endParaRPr lang="en-US" sz="2400" b="1" i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400" b="1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o‘zini</a:t>
            </a:r>
            <a:r>
              <a:rPr lang="en-US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o‘zi</a:t>
            </a:r>
            <a:r>
              <a:rPr lang="en-US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boshqarish</a:t>
            </a:r>
            <a:r>
              <a:rPr lang="en-US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endParaRPr lang="en-US" sz="2400" b="1" i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nodavlat</a:t>
            </a:r>
            <a:r>
              <a:rPr lang="en-US" sz="2400" b="1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notijorat</a:t>
            </a:r>
            <a:r>
              <a:rPr lang="en-US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tashkilotlari</a:t>
            </a:r>
            <a:endParaRPr lang="en-US" sz="2400" b="1" i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ommaviy</a:t>
            </a:r>
            <a:r>
              <a:rPr lang="en-US" sz="2400" b="1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axborot</a:t>
            </a:r>
            <a:r>
              <a:rPr lang="en-US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vositalari</a:t>
            </a:r>
            <a:r>
              <a:rPr lang="en-US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i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tashkilotlari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o‘tkaziladigan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hujjatlarning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loyihalarining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ekspertizasini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o‘tkazish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jarayonida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ishtirok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etishi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/>
          <a:stretch/>
        </p:blipFill>
        <p:spPr>
          <a:xfrm>
            <a:off x="308390" y="2722232"/>
            <a:ext cx="3591296" cy="206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4608" y="2784676"/>
            <a:ext cx="7561384" cy="248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loyihalarining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ekspertizasini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o‘tkazish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bo‘yicha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ekspertlar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reyestri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Adliya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vazirligi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yuritiladi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kurashish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agentligi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tashkilotlari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normativ-huquqiy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loyihalarining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korrupsiyaga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ekspertizasi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o‘tkazilishi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chog‘ida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ularga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Adliya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vazirligi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birgalikda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uslubiy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yordam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ko‘rsatadi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1" y="2642287"/>
            <a:ext cx="3341655" cy="206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89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5667" y="1684960"/>
            <a:ext cx="769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E’tiboringiz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uchun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rahmat</a:t>
            </a:r>
            <a:r>
              <a:rPr lang="en-US" sz="6000" b="1" dirty="0">
                <a:solidFill>
                  <a:srgbClr val="002060"/>
                </a:solidFill>
              </a:rPr>
              <a:t>!</a:t>
            </a:r>
            <a:endParaRPr lang="uz-Cyrl-UZ" sz="6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4" y="3579074"/>
            <a:ext cx="6119446" cy="296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4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233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Ruhullo Yuldoshboyev</cp:lastModifiedBy>
  <cp:revision>43</cp:revision>
  <dcterms:created xsi:type="dcterms:W3CDTF">2022-12-20T10:10:26Z</dcterms:created>
  <dcterms:modified xsi:type="dcterms:W3CDTF">2023-08-15T13:23:43Z</dcterms:modified>
</cp:coreProperties>
</file>