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9" r:id="rId3"/>
    <p:sldId id="275" r:id="rId4"/>
    <p:sldId id="270" r:id="rId5"/>
    <p:sldId id="271" r:id="rId6"/>
    <p:sldId id="272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18918-70D8-4B0F-8794-523B03E8289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8E59-D256-4545-BC7C-E1437E52A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9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8E59-D256-4545-BC7C-E1437E52AB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0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432823" y="3110441"/>
            <a:ext cx="10302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Yer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to‘g‘risidagi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qonunchilik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takomillashtirilishi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munosabati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ayrim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hujjatlariga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o‘zgartirish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kiritish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744549" y="6181705"/>
            <a:ext cx="587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O‘RQ-871, 23.10.2023-y.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90" y="2587982"/>
            <a:ext cx="76398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“</a:t>
            </a:r>
            <a:r>
              <a:rPr lang="en-US" sz="2400" b="1" dirty="0" err="1"/>
              <a:t>Yer</a:t>
            </a:r>
            <a:r>
              <a:rPr lang="en-US" sz="2400" b="1" dirty="0"/>
              <a:t> </a:t>
            </a:r>
            <a:r>
              <a:rPr lang="en-US" sz="2400" b="1" dirty="0" err="1"/>
              <a:t>to‘g‘risidagi</a:t>
            </a:r>
            <a:r>
              <a:rPr lang="en-US" sz="2400" b="1" dirty="0"/>
              <a:t> </a:t>
            </a:r>
            <a:r>
              <a:rPr lang="en-US" sz="2400" b="1" dirty="0" err="1"/>
              <a:t>qonunchilik</a:t>
            </a:r>
            <a:r>
              <a:rPr lang="en-US" sz="2400" b="1" dirty="0"/>
              <a:t> </a:t>
            </a:r>
            <a:r>
              <a:rPr lang="en-US" sz="2400" b="1" dirty="0" err="1"/>
              <a:t>takomillashtirilishi</a:t>
            </a:r>
            <a:r>
              <a:rPr lang="en-US" sz="2400" b="1" dirty="0"/>
              <a:t> </a:t>
            </a:r>
            <a:r>
              <a:rPr lang="en-US" sz="2400" b="1" dirty="0" err="1"/>
              <a:t>munosabati</a:t>
            </a:r>
            <a:r>
              <a:rPr lang="en-US" sz="2400" b="1" dirty="0"/>
              <a:t> </a:t>
            </a:r>
            <a:r>
              <a:rPr lang="en-US" sz="2400" b="1" dirty="0" err="1"/>
              <a:t>bilan</a:t>
            </a:r>
            <a:r>
              <a:rPr lang="en-US" sz="2400" b="1" dirty="0"/>
              <a:t> </a:t>
            </a:r>
            <a:r>
              <a:rPr lang="en-US" sz="2400" b="1" dirty="0" err="1"/>
              <a:t>O‘zbekiston</a:t>
            </a:r>
            <a:r>
              <a:rPr lang="en-US" sz="2400" b="1" dirty="0"/>
              <a:t> </a:t>
            </a:r>
            <a:r>
              <a:rPr lang="en-US" sz="2400" b="1" dirty="0" err="1"/>
              <a:t>Respublikasining</a:t>
            </a:r>
            <a:r>
              <a:rPr lang="en-US" sz="2400" b="1" dirty="0"/>
              <a:t> </a:t>
            </a:r>
            <a:r>
              <a:rPr lang="en-US" sz="2400" b="1" dirty="0" err="1"/>
              <a:t>ayrim</a:t>
            </a:r>
            <a:r>
              <a:rPr lang="en-US" sz="2400" b="1" dirty="0"/>
              <a:t> </a:t>
            </a:r>
            <a:r>
              <a:rPr lang="en-US" sz="2400" b="1" dirty="0" err="1"/>
              <a:t>qonun</a:t>
            </a:r>
            <a:r>
              <a:rPr lang="en-US" sz="2400" b="1" dirty="0"/>
              <a:t> </a:t>
            </a:r>
            <a:r>
              <a:rPr lang="en-US" sz="2400" b="1" dirty="0" err="1"/>
              <a:t>hujjatlariga</a:t>
            </a:r>
            <a:r>
              <a:rPr lang="en-US" sz="2400" b="1" dirty="0"/>
              <a:t> </a:t>
            </a:r>
            <a:r>
              <a:rPr lang="en-US" sz="2400" b="1" dirty="0" err="1"/>
              <a:t>o‘zgartirish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qo‘shimchalar</a:t>
            </a:r>
            <a:r>
              <a:rPr lang="en-US" sz="2400" b="1" dirty="0"/>
              <a:t> </a:t>
            </a:r>
            <a:r>
              <a:rPr lang="en-US" sz="2400" b="1" dirty="0" err="1"/>
              <a:t>kiritish</a:t>
            </a:r>
            <a:r>
              <a:rPr lang="en-US" sz="2400" b="1" dirty="0"/>
              <a:t> </a:t>
            </a:r>
            <a:r>
              <a:rPr lang="en-US" sz="2400" b="1" dirty="0" err="1"/>
              <a:t>to‘g‘risida”gi</a:t>
            </a:r>
            <a:r>
              <a:rPr lang="en-US" sz="2400" b="1" dirty="0"/>
              <a:t> </a:t>
            </a:r>
            <a:r>
              <a:rPr lang="en-US" sz="2400" dirty="0" err="1"/>
              <a:t>Qonun</a:t>
            </a:r>
            <a:r>
              <a:rPr lang="en-US" sz="2400" dirty="0"/>
              <a:t> </a:t>
            </a:r>
            <a:r>
              <a:rPr lang="en-US" sz="2400" dirty="0" err="1"/>
              <a:t>qabul</a:t>
            </a:r>
            <a:r>
              <a:rPr lang="en-US" sz="2400" dirty="0"/>
              <a:t> </a:t>
            </a:r>
            <a:r>
              <a:rPr lang="en-US" sz="2400" dirty="0" err="1"/>
              <a:t>qilindi</a:t>
            </a:r>
            <a:r>
              <a:rPr lang="en-US" sz="2400" dirty="0"/>
              <a:t>.</a:t>
            </a:r>
            <a:endParaRPr lang="ru-RU" sz="2400" dirty="0"/>
          </a:p>
          <a:p>
            <a:pPr algn="just"/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5" y="2853804"/>
            <a:ext cx="3553928" cy="200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358525"/>
            <a:ext cx="7579701" cy="4431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/>
              <a:t>Mazkur</a:t>
            </a:r>
            <a:r>
              <a:rPr lang="en-US" sz="2300" dirty="0"/>
              <a:t> </a:t>
            </a:r>
            <a:r>
              <a:rPr lang="en-US" sz="2300" dirty="0" err="1"/>
              <a:t>Qonun</a:t>
            </a:r>
            <a:r>
              <a:rPr lang="en-US" sz="2300" dirty="0"/>
              <a:t> </a:t>
            </a:r>
            <a:r>
              <a:rPr lang="en-US" sz="2300" dirty="0" err="1"/>
              <a:t>bilan</a:t>
            </a:r>
            <a:r>
              <a:rPr lang="en-US" sz="2300" dirty="0"/>
              <a:t> </a:t>
            </a:r>
            <a:r>
              <a:rPr lang="en-US" sz="2300" b="1" dirty="0" err="1"/>
              <a:t>Fuqarolik</a:t>
            </a:r>
            <a:r>
              <a:rPr lang="en-US" sz="2300" dirty="0"/>
              <a:t>, </a:t>
            </a:r>
            <a:r>
              <a:rPr lang="en-US" sz="2300" b="1" dirty="0" err="1"/>
              <a:t>Yer</a:t>
            </a:r>
            <a:r>
              <a:rPr lang="en-US" sz="2300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b="1" dirty="0" err="1"/>
              <a:t>Shaharsozlik</a:t>
            </a:r>
            <a:r>
              <a:rPr lang="en-US" sz="2300" dirty="0"/>
              <a:t> </a:t>
            </a:r>
            <a:r>
              <a:rPr lang="en-US" sz="2300" dirty="0" err="1"/>
              <a:t>kodekslariga</a:t>
            </a:r>
            <a:r>
              <a:rPr lang="en-US" sz="2300" dirty="0"/>
              <a:t> </a:t>
            </a:r>
            <a:r>
              <a:rPr lang="en-US" sz="2300" dirty="0" err="1"/>
              <a:t>hamda</a:t>
            </a:r>
            <a:r>
              <a:rPr lang="en-US" sz="2300" dirty="0"/>
              <a:t> </a:t>
            </a:r>
            <a:r>
              <a:rPr lang="en-US" sz="2300" b="1" dirty="0" err="1"/>
              <a:t>Mulkchilik</a:t>
            </a:r>
            <a:r>
              <a:rPr lang="en-US" sz="2300" b="1" dirty="0"/>
              <a:t>, </a:t>
            </a:r>
            <a:r>
              <a:rPr lang="en-US" sz="2300" b="1" dirty="0" err="1"/>
              <a:t>Ijara</a:t>
            </a:r>
            <a:r>
              <a:rPr lang="en-US" sz="2300" b="1" dirty="0"/>
              <a:t>, </a:t>
            </a:r>
            <a:r>
              <a:rPr lang="en-US" sz="2300" b="1" dirty="0" err="1"/>
              <a:t>Ipoteka</a:t>
            </a:r>
            <a:r>
              <a:rPr lang="en-US" sz="2300" b="1" dirty="0"/>
              <a:t>, </a:t>
            </a:r>
            <a:r>
              <a:rPr lang="en-US" sz="2300" b="1" dirty="0" err="1"/>
              <a:t>Garov</a:t>
            </a:r>
            <a:r>
              <a:rPr lang="en-US" sz="2300" dirty="0"/>
              <a:t> </a:t>
            </a:r>
            <a:r>
              <a:rPr lang="en-US" sz="2300" dirty="0" err="1"/>
              <a:t>to‘g‘risidagi</a:t>
            </a:r>
            <a:r>
              <a:rPr lang="en-US" sz="2300" dirty="0"/>
              <a:t> </a:t>
            </a:r>
            <a:r>
              <a:rPr lang="en-US" sz="2300" dirty="0" err="1"/>
              <a:t>Qonunlarga</a:t>
            </a:r>
            <a:r>
              <a:rPr lang="en-US" sz="2300" dirty="0"/>
              <a:t> </a:t>
            </a:r>
            <a:r>
              <a:rPr lang="en-US" sz="2300" dirty="0" err="1"/>
              <a:t>o‘zgartirish</a:t>
            </a:r>
            <a:r>
              <a:rPr lang="en-US" sz="2300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qo‘shimchalar</a:t>
            </a:r>
            <a:r>
              <a:rPr lang="en-US" sz="2300" dirty="0"/>
              <a:t> </a:t>
            </a:r>
            <a:r>
              <a:rPr lang="en-US" sz="2300" dirty="0" err="1"/>
              <a:t>kiritildi</a:t>
            </a:r>
            <a:r>
              <a:rPr lang="en-US" sz="2300" dirty="0" smtClean="0"/>
              <a:t>.</a:t>
            </a:r>
          </a:p>
          <a:p>
            <a:pPr algn="just"/>
            <a:endParaRPr lang="ru-RU" sz="1100" dirty="0"/>
          </a:p>
          <a:p>
            <a:pPr algn="just"/>
            <a:r>
              <a:rPr lang="en-US" sz="2300" dirty="0" err="1"/>
              <a:t>Xususan</a:t>
            </a:r>
            <a:r>
              <a:rPr lang="en-US" sz="2300" dirty="0"/>
              <a:t>, </a:t>
            </a:r>
            <a:r>
              <a:rPr lang="en-US" sz="2300" dirty="0" err="1"/>
              <a:t>amaldagi</a:t>
            </a:r>
            <a:r>
              <a:rPr lang="en-US" sz="2300" dirty="0"/>
              <a:t> </a:t>
            </a:r>
            <a:r>
              <a:rPr lang="en-US" sz="2300" dirty="0" err="1"/>
              <a:t>qonun</a:t>
            </a:r>
            <a:r>
              <a:rPr lang="en-US" sz="2300" dirty="0"/>
              <a:t> </a:t>
            </a:r>
            <a:r>
              <a:rPr lang="en-US" sz="2300" dirty="0" err="1"/>
              <a:t>hujjatlarida</a:t>
            </a:r>
            <a:r>
              <a:rPr lang="en-US" sz="2300" dirty="0"/>
              <a:t> </a:t>
            </a:r>
            <a:r>
              <a:rPr lang="en-US" sz="2300" dirty="0" err="1"/>
              <a:t>ijaraga</a:t>
            </a:r>
            <a:r>
              <a:rPr lang="en-US" sz="2300" dirty="0"/>
              <a:t> </a:t>
            </a:r>
            <a:r>
              <a:rPr lang="en-US" sz="2300" dirty="0" err="1"/>
              <a:t>olingan</a:t>
            </a:r>
            <a:r>
              <a:rPr lang="en-US" sz="2300" dirty="0"/>
              <a:t> </a:t>
            </a:r>
            <a:r>
              <a:rPr lang="en-US" sz="2300" b="1" dirty="0" err="1"/>
              <a:t>noqishloq</a:t>
            </a:r>
            <a:r>
              <a:rPr lang="en-US" sz="2300" b="1" dirty="0"/>
              <a:t> </a:t>
            </a:r>
            <a:r>
              <a:rPr lang="en-US" sz="2300" b="1" dirty="0" err="1"/>
              <a:t>yerlarini</a:t>
            </a:r>
            <a:r>
              <a:rPr lang="en-US" sz="2300" b="1" dirty="0"/>
              <a:t> </a:t>
            </a:r>
            <a:r>
              <a:rPr lang="en-US" sz="2300" b="1" dirty="0" err="1"/>
              <a:t>qayta</a:t>
            </a:r>
            <a:r>
              <a:rPr lang="en-US" sz="2300" b="1" dirty="0"/>
              <a:t> </a:t>
            </a:r>
            <a:r>
              <a:rPr lang="en-US" sz="2300" b="1" dirty="0" err="1"/>
              <a:t>ijaraga</a:t>
            </a:r>
            <a:r>
              <a:rPr lang="en-US" sz="2300" b="1" dirty="0"/>
              <a:t> </a:t>
            </a:r>
            <a:r>
              <a:rPr lang="en-US" sz="2300" b="1" dirty="0" err="1"/>
              <a:t>berishning</a:t>
            </a:r>
            <a:r>
              <a:rPr lang="en-US" sz="2300" dirty="0"/>
              <a:t> </a:t>
            </a:r>
            <a:r>
              <a:rPr lang="en-US" sz="2300" dirty="0" err="1"/>
              <a:t>qonuniy</a:t>
            </a:r>
            <a:r>
              <a:rPr lang="en-US" sz="2300" dirty="0"/>
              <a:t> </a:t>
            </a:r>
            <a:r>
              <a:rPr lang="en-US" sz="2300" dirty="0" err="1"/>
              <a:t>asoslari</a:t>
            </a:r>
            <a:r>
              <a:rPr lang="en-US" sz="2300" dirty="0"/>
              <a:t> </a:t>
            </a:r>
            <a:r>
              <a:rPr lang="en-US" sz="2300" dirty="0" err="1"/>
              <a:t>mavjud</a:t>
            </a:r>
            <a:r>
              <a:rPr lang="en-US" sz="2300" dirty="0"/>
              <a:t> </a:t>
            </a:r>
            <a:r>
              <a:rPr lang="en-US" sz="2300" dirty="0" err="1"/>
              <a:t>emas</a:t>
            </a:r>
            <a:r>
              <a:rPr lang="en-US" sz="2300" dirty="0"/>
              <a:t> </a:t>
            </a:r>
            <a:r>
              <a:rPr lang="en-US" sz="2300" dirty="0" err="1"/>
              <a:t>edi</a:t>
            </a:r>
            <a:r>
              <a:rPr lang="en-US" sz="2300" dirty="0" smtClean="0"/>
              <a:t>.</a:t>
            </a:r>
          </a:p>
          <a:p>
            <a:pPr algn="just"/>
            <a:endParaRPr lang="ru-RU" sz="1100" dirty="0"/>
          </a:p>
          <a:p>
            <a:pPr algn="just"/>
            <a:r>
              <a:rPr lang="en-US" sz="2300" dirty="0" err="1"/>
              <a:t>Shunga</a:t>
            </a:r>
            <a:r>
              <a:rPr lang="en-US" sz="2300" dirty="0"/>
              <a:t> </a:t>
            </a:r>
            <a:r>
              <a:rPr lang="en-US" sz="2300" dirty="0" err="1"/>
              <a:t>ko‘ra</a:t>
            </a:r>
            <a:r>
              <a:rPr lang="en-US" sz="2300" dirty="0"/>
              <a:t>, </a:t>
            </a:r>
            <a:r>
              <a:rPr lang="en-US" sz="2300" dirty="0" err="1"/>
              <a:t>mazkur</a:t>
            </a:r>
            <a:r>
              <a:rPr lang="en-US" sz="2300" dirty="0"/>
              <a:t> </a:t>
            </a:r>
            <a:r>
              <a:rPr lang="en-US" sz="2300" dirty="0" err="1"/>
              <a:t>Qonunda</a:t>
            </a:r>
            <a:r>
              <a:rPr lang="en-US" sz="2300" dirty="0"/>
              <a:t> </a:t>
            </a:r>
            <a:r>
              <a:rPr lang="en-US" sz="2300" dirty="0" err="1"/>
              <a:t>noqishloq</a:t>
            </a:r>
            <a:r>
              <a:rPr lang="en-US" sz="2300" dirty="0"/>
              <a:t> </a:t>
            </a:r>
            <a:r>
              <a:rPr lang="en-US" sz="2300" dirty="0" err="1"/>
              <a:t>yerlarni</a:t>
            </a:r>
            <a:r>
              <a:rPr lang="en-US" sz="2300" dirty="0"/>
              <a:t> </a:t>
            </a:r>
            <a:r>
              <a:rPr lang="en-US" sz="2300" dirty="0" err="1"/>
              <a:t>boshqa</a:t>
            </a:r>
            <a:r>
              <a:rPr lang="en-US" sz="2300" dirty="0"/>
              <a:t> </a:t>
            </a:r>
            <a:r>
              <a:rPr lang="en-US" sz="2300" dirty="0" err="1"/>
              <a:t>shaxslarga</a:t>
            </a:r>
            <a:r>
              <a:rPr lang="en-US" sz="2300" dirty="0"/>
              <a:t> </a:t>
            </a:r>
            <a:r>
              <a:rPr lang="en-US" sz="2300" dirty="0" err="1"/>
              <a:t>ijara</a:t>
            </a:r>
            <a:r>
              <a:rPr lang="en-US" sz="2300" dirty="0"/>
              <a:t> </a:t>
            </a:r>
            <a:r>
              <a:rPr lang="en-US" sz="2300" dirty="0" err="1"/>
              <a:t>muddatidan</a:t>
            </a:r>
            <a:r>
              <a:rPr lang="en-US" sz="2300" dirty="0"/>
              <a:t> </a:t>
            </a:r>
            <a:r>
              <a:rPr lang="en-US" sz="2300" dirty="0" err="1"/>
              <a:t>oshmagan</a:t>
            </a:r>
            <a:r>
              <a:rPr lang="en-US" sz="2300" dirty="0"/>
              <a:t> </a:t>
            </a:r>
            <a:r>
              <a:rPr lang="en-US" sz="2300" dirty="0" err="1"/>
              <a:t>muddatga</a:t>
            </a:r>
            <a:r>
              <a:rPr lang="en-US" sz="2300" dirty="0"/>
              <a:t> </a:t>
            </a:r>
            <a:r>
              <a:rPr lang="en-US" sz="2300" dirty="0" err="1"/>
              <a:t>o‘tkazishi</a:t>
            </a:r>
            <a:r>
              <a:rPr lang="en-US" sz="2300" dirty="0"/>
              <a:t> </a:t>
            </a:r>
            <a:r>
              <a:rPr lang="en-US" sz="2300" i="1" dirty="0"/>
              <a:t>(</a:t>
            </a:r>
            <a:r>
              <a:rPr lang="en-US" sz="2300" i="1" dirty="0" err="1"/>
              <a:t>qayta</a:t>
            </a:r>
            <a:r>
              <a:rPr lang="en-US" sz="2300" i="1" dirty="0"/>
              <a:t> </a:t>
            </a:r>
            <a:r>
              <a:rPr lang="en-US" sz="2300" i="1" dirty="0" err="1"/>
              <a:t>ijaraga</a:t>
            </a:r>
            <a:r>
              <a:rPr lang="en-US" sz="2300" i="1" dirty="0"/>
              <a:t> </a:t>
            </a:r>
            <a:r>
              <a:rPr lang="en-US" sz="2300" i="1" dirty="0" err="1"/>
              <a:t>berishi</a:t>
            </a:r>
            <a:r>
              <a:rPr lang="en-US" sz="2300" i="1" dirty="0"/>
              <a:t>)</a:t>
            </a:r>
            <a:r>
              <a:rPr lang="en-US" sz="2300" dirty="0"/>
              <a:t> </a:t>
            </a:r>
            <a:r>
              <a:rPr lang="en-US" sz="2300" dirty="0" err="1"/>
              <a:t>mumkinligini</a:t>
            </a:r>
            <a:r>
              <a:rPr lang="en-US" sz="2300" dirty="0"/>
              <a:t> </a:t>
            </a:r>
            <a:r>
              <a:rPr lang="en-US" sz="2300" dirty="0" err="1"/>
              <a:t>nazarda</a:t>
            </a:r>
            <a:r>
              <a:rPr lang="en-US" sz="2300" dirty="0"/>
              <a:t> </a:t>
            </a:r>
            <a:r>
              <a:rPr lang="en-US" sz="2300" dirty="0" err="1"/>
              <a:t>tutuvchi</a:t>
            </a:r>
            <a:r>
              <a:rPr lang="en-US" sz="2300" dirty="0"/>
              <a:t> </a:t>
            </a:r>
            <a:r>
              <a:rPr lang="en-US" sz="2300" dirty="0" err="1"/>
              <a:t>qoidalar</a:t>
            </a:r>
            <a:r>
              <a:rPr lang="en-US" sz="2300" dirty="0"/>
              <a:t> </a:t>
            </a:r>
            <a:r>
              <a:rPr lang="en-US" sz="2300" dirty="0" err="1"/>
              <a:t>belgilandi</a:t>
            </a:r>
            <a:r>
              <a:rPr lang="en-US" sz="2300" dirty="0"/>
              <a:t>.</a:t>
            </a:r>
            <a:endParaRPr lang="ru-RU" sz="2300" dirty="0"/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2" y="2958116"/>
            <a:ext cx="3347148" cy="216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2241" y="2589935"/>
            <a:ext cx="773661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/>
              <a:t>Shuningdek</a:t>
            </a:r>
            <a:r>
              <a:rPr lang="en-US" sz="2300" dirty="0"/>
              <a:t>, </a:t>
            </a:r>
            <a:r>
              <a:rPr lang="en-US" sz="2300" b="1" dirty="0" err="1"/>
              <a:t>yer</a:t>
            </a:r>
            <a:r>
              <a:rPr lang="en-US" sz="2300" b="1" dirty="0"/>
              <a:t> </a:t>
            </a:r>
            <a:r>
              <a:rPr lang="en-US" sz="2300" b="1" dirty="0" err="1"/>
              <a:t>uchastkasidan</a:t>
            </a:r>
            <a:r>
              <a:rPr lang="en-US" sz="2300" b="1" dirty="0"/>
              <a:t> </a:t>
            </a:r>
            <a:r>
              <a:rPr lang="en-US" sz="2300" b="1" dirty="0" err="1"/>
              <a:t>cheklangan</a:t>
            </a:r>
            <a:r>
              <a:rPr lang="en-US" sz="2300" b="1" dirty="0"/>
              <a:t> </a:t>
            </a:r>
            <a:r>
              <a:rPr lang="en-US" sz="2300" b="1" dirty="0" err="1"/>
              <a:t>tarzda</a:t>
            </a:r>
            <a:r>
              <a:rPr lang="en-US" sz="2300" b="1" dirty="0"/>
              <a:t> </a:t>
            </a:r>
            <a:r>
              <a:rPr lang="en-US" sz="2300" b="1" dirty="0" err="1"/>
              <a:t>foydalanish</a:t>
            </a:r>
            <a:r>
              <a:rPr lang="en-US" sz="2300" dirty="0"/>
              <a:t> </a:t>
            </a:r>
            <a:r>
              <a:rPr lang="en-US" sz="2300" i="1" dirty="0"/>
              <a:t>(</a:t>
            </a:r>
            <a:r>
              <a:rPr lang="en-US" sz="2300" i="1" dirty="0" err="1"/>
              <a:t>servitut</a:t>
            </a:r>
            <a:r>
              <a:rPr lang="en-US" sz="2300" i="1" dirty="0"/>
              <a:t>)</a:t>
            </a:r>
            <a:r>
              <a:rPr lang="en-US" sz="2300" dirty="0" err="1"/>
              <a:t>ga</a:t>
            </a:r>
            <a:r>
              <a:rPr lang="en-US" sz="2300" dirty="0"/>
              <a:t> </a:t>
            </a:r>
            <a:r>
              <a:rPr lang="en-US" sz="2300" dirty="0" err="1"/>
              <a:t>doir</a:t>
            </a:r>
            <a:r>
              <a:rPr lang="en-US" sz="2300" dirty="0"/>
              <a:t> </a:t>
            </a:r>
            <a:r>
              <a:rPr lang="en-US" sz="2300" dirty="0" err="1"/>
              <a:t>qoidalar</a:t>
            </a:r>
            <a:r>
              <a:rPr lang="en-US" sz="2300" dirty="0"/>
              <a:t> ham </a:t>
            </a:r>
            <a:r>
              <a:rPr lang="en-US" sz="2300" dirty="0" err="1"/>
              <a:t>batafsil</a:t>
            </a:r>
            <a:r>
              <a:rPr lang="en-US" sz="2300" dirty="0"/>
              <a:t> </a:t>
            </a:r>
            <a:r>
              <a:rPr lang="en-US" sz="2300" dirty="0" err="1"/>
              <a:t>yoritib</a:t>
            </a:r>
            <a:r>
              <a:rPr lang="en-US" sz="2300" dirty="0"/>
              <a:t> </a:t>
            </a:r>
            <a:r>
              <a:rPr lang="en-US" sz="2300" dirty="0" err="1"/>
              <a:t>berildi</a:t>
            </a:r>
            <a:r>
              <a:rPr lang="en-US" sz="23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en-US" sz="2300" dirty="0" err="1"/>
              <a:t>Unga</a:t>
            </a:r>
            <a:r>
              <a:rPr lang="en-US" sz="2300" dirty="0"/>
              <a:t> </a:t>
            </a:r>
            <a:r>
              <a:rPr lang="en-US" sz="2300" dirty="0" err="1"/>
              <a:t>ko‘ra</a:t>
            </a:r>
            <a:r>
              <a:rPr lang="en-US" sz="2300" dirty="0"/>
              <a:t>, </a:t>
            </a:r>
            <a:r>
              <a:rPr lang="en-US" sz="2300" dirty="0" err="1"/>
              <a:t>servitut</a:t>
            </a:r>
            <a:r>
              <a:rPr lang="en-US" sz="2300" dirty="0"/>
              <a:t> </a:t>
            </a:r>
            <a:r>
              <a:rPr lang="en-US" sz="2300" dirty="0" err="1"/>
              <a:t>shartlari</a:t>
            </a:r>
            <a:r>
              <a:rPr lang="en-US" sz="2300" dirty="0"/>
              <a:t>, </a:t>
            </a:r>
            <a:r>
              <a:rPr lang="en-US" sz="2300" dirty="0" err="1"/>
              <a:t>haq</a:t>
            </a:r>
            <a:r>
              <a:rPr lang="en-US" sz="2300" dirty="0"/>
              <a:t> </a:t>
            </a:r>
            <a:r>
              <a:rPr lang="en-US" sz="2300" dirty="0" err="1"/>
              <a:t>to‘lash</a:t>
            </a:r>
            <a:r>
              <a:rPr lang="en-US" sz="2300" dirty="0"/>
              <a:t> </a:t>
            </a:r>
            <a:r>
              <a:rPr lang="en-US" sz="2300" dirty="0" err="1"/>
              <a:t>tartiblari</a:t>
            </a:r>
            <a:r>
              <a:rPr lang="en-US" sz="2300" dirty="0"/>
              <a:t>, </a:t>
            </a:r>
            <a:r>
              <a:rPr lang="en-US" sz="2300" dirty="0" err="1"/>
              <a:t>taraflarning</a:t>
            </a:r>
            <a:r>
              <a:rPr lang="en-US" sz="2300" dirty="0"/>
              <a:t> </a:t>
            </a:r>
            <a:r>
              <a:rPr lang="en-US" sz="2300" dirty="0" err="1"/>
              <a:t>huquq</a:t>
            </a:r>
            <a:r>
              <a:rPr lang="en-US" sz="2300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majburiyatlari</a:t>
            </a:r>
            <a:r>
              <a:rPr lang="en-US" sz="2300" dirty="0"/>
              <a:t>, </a:t>
            </a:r>
            <a:r>
              <a:rPr lang="en-US" sz="2300" dirty="0" err="1"/>
              <a:t>binolar</a:t>
            </a:r>
            <a:r>
              <a:rPr lang="en-US" sz="2300" dirty="0"/>
              <a:t>, </a:t>
            </a:r>
            <a:r>
              <a:rPr lang="en-US" sz="2300" dirty="0" err="1"/>
              <a:t>inshootlarga</a:t>
            </a:r>
            <a:r>
              <a:rPr lang="en-US" sz="2300" dirty="0"/>
              <a:t> </a:t>
            </a:r>
            <a:r>
              <a:rPr lang="en-US" sz="2300" dirty="0" err="1"/>
              <a:t>servitut</a:t>
            </a:r>
            <a:r>
              <a:rPr lang="en-US" sz="2300" dirty="0"/>
              <a:t> </a:t>
            </a:r>
            <a:r>
              <a:rPr lang="en-US" sz="2300" dirty="0" err="1"/>
              <a:t>belgilash</a:t>
            </a:r>
            <a:r>
              <a:rPr lang="en-US" sz="2300" dirty="0"/>
              <a:t> </a:t>
            </a:r>
            <a:r>
              <a:rPr lang="en-US" sz="2300" dirty="0" err="1"/>
              <a:t>tartiblari</a:t>
            </a:r>
            <a:r>
              <a:rPr lang="en-US" sz="2300" dirty="0"/>
              <a:t> </a:t>
            </a:r>
            <a:r>
              <a:rPr lang="en-US" sz="2300" dirty="0" err="1"/>
              <a:t>aniq</a:t>
            </a:r>
            <a:r>
              <a:rPr lang="en-US" sz="2300" dirty="0"/>
              <a:t> </a:t>
            </a:r>
            <a:r>
              <a:rPr lang="en-US" sz="2300" dirty="0" err="1"/>
              <a:t>belgilab</a:t>
            </a:r>
            <a:r>
              <a:rPr lang="en-US" sz="2300" dirty="0"/>
              <a:t> </a:t>
            </a:r>
            <a:r>
              <a:rPr lang="en-US" sz="2300" dirty="0" err="1"/>
              <a:t>qo‘yildi</a:t>
            </a:r>
            <a:r>
              <a:rPr lang="en-US" sz="2300" dirty="0"/>
              <a:t> </a:t>
            </a:r>
            <a:r>
              <a:rPr lang="en-US" sz="2300" dirty="0" err="1"/>
              <a:t>hamda</a:t>
            </a:r>
            <a:r>
              <a:rPr lang="en-US" sz="2300" dirty="0"/>
              <a:t> </a:t>
            </a:r>
            <a:r>
              <a:rPr lang="en-US" sz="2300" dirty="0" err="1"/>
              <a:t>qonunchilikka</a:t>
            </a:r>
            <a:r>
              <a:rPr lang="en-US" sz="2300" dirty="0"/>
              <a:t> ilk </a:t>
            </a:r>
            <a:r>
              <a:rPr lang="en-US" sz="2300" dirty="0" err="1"/>
              <a:t>marotaba</a:t>
            </a:r>
            <a:r>
              <a:rPr lang="en-US" sz="2300" dirty="0"/>
              <a:t> </a:t>
            </a:r>
            <a:r>
              <a:rPr lang="en-US" sz="2300" dirty="0" err="1"/>
              <a:t>jamoat</a:t>
            </a:r>
            <a:r>
              <a:rPr lang="en-US" sz="2300" dirty="0"/>
              <a:t> </a:t>
            </a:r>
            <a:r>
              <a:rPr lang="en-US" sz="2300" dirty="0" err="1"/>
              <a:t>ehtiyojlari</a:t>
            </a:r>
            <a:r>
              <a:rPr lang="en-US" sz="2300" dirty="0"/>
              <a:t> </a:t>
            </a:r>
            <a:r>
              <a:rPr lang="en-US" sz="2300" dirty="0" err="1"/>
              <a:t>uchun</a:t>
            </a:r>
            <a:r>
              <a:rPr lang="en-US" sz="2300" dirty="0"/>
              <a:t> </a:t>
            </a:r>
            <a:r>
              <a:rPr lang="en-US" sz="2300" dirty="0" err="1"/>
              <a:t>davlat</a:t>
            </a:r>
            <a:r>
              <a:rPr lang="en-US" sz="2300" dirty="0"/>
              <a:t> </a:t>
            </a:r>
            <a:r>
              <a:rPr lang="en-US" sz="2300" dirty="0" err="1"/>
              <a:t>tomonidan</a:t>
            </a:r>
            <a:r>
              <a:rPr lang="en-US" sz="2300" dirty="0"/>
              <a:t> </a:t>
            </a:r>
            <a:r>
              <a:rPr lang="en-US" sz="2300" dirty="0" err="1"/>
              <a:t>servitut</a:t>
            </a:r>
            <a:r>
              <a:rPr lang="en-US" sz="2300" dirty="0"/>
              <a:t> </a:t>
            </a:r>
            <a:r>
              <a:rPr lang="en-US" sz="2300" dirty="0" err="1"/>
              <a:t>belgilash</a:t>
            </a:r>
            <a:r>
              <a:rPr lang="en-US" sz="2300" dirty="0"/>
              <a:t> </a:t>
            </a:r>
            <a:r>
              <a:rPr lang="en-US" sz="2300" dirty="0" err="1"/>
              <a:t>tartibi</a:t>
            </a:r>
            <a:r>
              <a:rPr lang="en-US" sz="2300" dirty="0"/>
              <a:t> </a:t>
            </a:r>
            <a:r>
              <a:rPr lang="en-US" sz="2300" b="1" i="1" dirty="0">
                <a:solidFill>
                  <a:srgbClr val="FF0000"/>
                </a:solidFill>
              </a:rPr>
              <a:t>(</a:t>
            </a:r>
            <a:r>
              <a:rPr lang="en-US" sz="2300" b="1" i="1" dirty="0" err="1">
                <a:solidFill>
                  <a:srgbClr val="FF0000"/>
                </a:solidFill>
              </a:rPr>
              <a:t>ommaviy</a:t>
            </a:r>
            <a:r>
              <a:rPr lang="en-US" sz="2300" b="1" i="1" dirty="0">
                <a:solidFill>
                  <a:srgbClr val="FF0000"/>
                </a:solidFill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</a:rPr>
              <a:t>servitut</a:t>
            </a:r>
            <a:r>
              <a:rPr lang="en-US" sz="2300" b="1" i="1" dirty="0">
                <a:solidFill>
                  <a:srgbClr val="FF0000"/>
                </a:solidFill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</a:rPr>
              <a:t>yoki</a:t>
            </a:r>
            <a:r>
              <a:rPr lang="en-US" sz="2300" b="1" i="1" dirty="0">
                <a:solidFill>
                  <a:srgbClr val="FF0000"/>
                </a:solidFill>
              </a:rPr>
              <a:t> “public servitude”)</a:t>
            </a:r>
            <a:r>
              <a:rPr lang="en-US" sz="2300" dirty="0"/>
              <a:t> </a:t>
            </a:r>
            <a:r>
              <a:rPr lang="en-US" sz="2300" dirty="0" err="1"/>
              <a:t>kiritildi</a:t>
            </a:r>
            <a:r>
              <a:rPr lang="en-US" sz="2300" dirty="0"/>
              <a:t>.</a:t>
            </a:r>
            <a:endParaRPr lang="ru-RU" sz="2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0" y="2937771"/>
            <a:ext cx="3610317" cy="185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387545"/>
            <a:ext cx="77102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/>
              <a:t>Jamoat</a:t>
            </a:r>
            <a:r>
              <a:rPr lang="en-US" sz="2300" dirty="0"/>
              <a:t> </a:t>
            </a:r>
            <a:r>
              <a:rPr lang="en-US" sz="2300" dirty="0" err="1"/>
              <a:t>ehtiyojlari</a:t>
            </a:r>
            <a:r>
              <a:rPr lang="en-US" sz="2300" dirty="0"/>
              <a:t> </a:t>
            </a:r>
            <a:r>
              <a:rPr lang="en-US" sz="2300" dirty="0" err="1"/>
              <a:t>uchun</a:t>
            </a:r>
            <a:r>
              <a:rPr lang="en-US" sz="2300" dirty="0"/>
              <a:t> </a:t>
            </a:r>
            <a:r>
              <a:rPr lang="en-US" sz="2300" b="1" dirty="0" err="1"/>
              <a:t>o’zganing</a:t>
            </a:r>
            <a:r>
              <a:rPr lang="en-US" sz="2300" b="1" dirty="0"/>
              <a:t> </a:t>
            </a:r>
            <a:r>
              <a:rPr lang="en-US" sz="2300" b="1" dirty="0" err="1"/>
              <a:t>yer</a:t>
            </a:r>
            <a:r>
              <a:rPr lang="en-US" sz="2300" b="1" dirty="0"/>
              <a:t> </a:t>
            </a:r>
            <a:r>
              <a:rPr lang="en-US" sz="2300" b="1" dirty="0" err="1"/>
              <a:t>uchastkasidan</a:t>
            </a:r>
            <a:r>
              <a:rPr lang="en-US" sz="2300" b="1" dirty="0"/>
              <a:t> </a:t>
            </a:r>
            <a:r>
              <a:rPr lang="en-US" sz="2300" b="1" dirty="0" err="1"/>
              <a:t>cheklangan</a:t>
            </a:r>
            <a:r>
              <a:rPr lang="en-US" sz="2300" b="1" dirty="0"/>
              <a:t> </a:t>
            </a:r>
            <a:r>
              <a:rPr lang="en-US" sz="2300" b="1" dirty="0" err="1"/>
              <a:t>tarzda</a:t>
            </a:r>
            <a:r>
              <a:rPr lang="en-US" sz="2300" b="1" dirty="0"/>
              <a:t> </a:t>
            </a:r>
            <a:r>
              <a:rPr lang="en-US" sz="2300" b="1" dirty="0" err="1"/>
              <a:t>foydalanish</a:t>
            </a:r>
            <a:r>
              <a:rPr lang="en-US" sz="2300" b="1" dirty="0"/>
              <a:t> </a:t>
            </a:r>
            <a:r>
              <a:rPr lang="en-US" sz="2300" b="1" dirty="0" err="1"/>
              <a:t>huquqi</a:t>
            </a:r>
            <a:r>
              <a:rPr lang="en-US" sz="2300" dirty="0"/>
              <a:t> </a:t>
            </a:r>
            <a:r>
              <a:rPr lang="en-US" sz="2300" b="1" i="1" dirty="0">
                <a:solidFill>
                  <a:srgbClr val="FF0000"/>
                </a:solidFill>
              </a:rPr>
              <a:t>(</a:t>
            </a:r>
            <a:r>
              <a:rPr lang="en-US" sz="2300" b="1" i="1" dirty="0" err="1">
                <a:solidFill>
                  <a:srgbClr val="FF0000"/>
                </a:solidFill>
              </a:rPr>
              <a:t>ommaviy</a:t>
            </a:r>
            <a:r>
              <a:rPr lang="en-US" sz="2300" b="1" i="1" dirty="0">
                <a:solidFill>
                  <a:srgbClr val="FF0000"/>
                </a:solidFill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</a:rPr>
              <a:t>servitut</a:t>
            </a:r>
            <a:r>
              <a:rPr lang="en-US" sz="2300" b="1" i="1" dirty="0">
                <a:solidFill>
                  <a:srgbClr val="FF0000"/>
                </a:solidFill>
              </a:rPr>
              <a:t>) </a:t>
            </a:r>
            <a:r>
              <a:rPr lang="en-US" sz="2300" dirty="0" err="1"/>
              <a:t>quyidagi</a:t>
            </a:r>
            <a:r>
              <a:rPr lang="en-US" sz="2300" dirty="0"/>
              <a:t> </a:t>
            </a:r>
            <a:r>
              <a:rPr lang="en-US" sz="2300" dirty="0" err="1"/>
              <a:t>maqsadlarda</a:t>
            </a:r>
            <a:r>
              <a:rPr lang="en-US" sz="2300" dirty="0"/>
              <a:t> </a:t>
            </a:r>
            <a:r>
              <a:rPr lang="en-US" sz="2300" dirty="0" err="1"/>
              <a:t>belgilanishi</a:t>
            </a:r>
            <a:r>
              <a:rPr lang="en-US" sz="2300" dirty="0"/>
              <a:t> </a:t>
            </a:r>
            <a:r>
              <a:rPr lang="en-US" sz="2300" dirty="0" err="1"/>
              <a:t>mumkin</a:t>
            </a:r>
            <a:r>
              <a:rPr lang="en-US" sz="2300" dirty="0" smtClean="0"/>
              <a:t>:</a:t>
            </a:r>
          </a:p>
          <a:p>
            <a:pPr algn="just"/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300" dirty="0" err="1"/>
              <a:t>o’zganing</a:t>
            </a:r>
            <a:r>
              <a:rPr lang="en-US" sz="2300" dirty="0"/>
              <a:t> </a:t>
            </a:r>
            <a:r>
              <a:rPr lang="en-US" sz="2300" dirty="0" err="1"/>
              <a:t>yer</a:t>
            </a:r>
            <a:r>
              <a:rPr lang="en-US" sz="2300" dirty="0"/>
              <a:t> </a:t>
            </a:r>
            <a:r>
              <a:rPr lang="en-US" sz="2300" dirty="0" err="1"/>
              <a:t>uchastkasida</a:t>
            </a:r>
            <a:r>
              <a:rPr lang="en-US" sz="2300" dirty="0"/>
              <a:t> </a:t>
            </a:r>
            <a:r>
              <a:rPr lang="en-US" sz="2300" dirty="0" err="1"/>
              <a:t>geologiya-suratga</a:t>
            </a:r>
            <a:r>
              <a:rPr lang="en-US" sz="2300" dirty="0"/>
              <a:t> </a:t>
            </a:r>
            <a:r>
              <a:rPr lang="en-US" sz="2300" dirty="0" err="1"/>
              <a:t>olish</a:t>
            </a:r>
            <a:r>
              <a:rPr lang="en-US" sz="2300" dirty="0"/>
              <a:t>, </a:t>
            </a:r>
            <a:r>
              <a:rPr lang="en-US" sz="2300" dirty="0" err="1"/>
              <a:t>qidirish</a:t>
            </a:r>
            <a:r>
              <a:rPr lang="en-US" sz="2300" dirty="0"/>
              <a:t>, </a:t>
            </a:r>
            <a:r>
              <a:rPr lang="en-US" sz="2300" dirty="0" err="1"/>
              <a:t>geodeziya</a:t>
            </a:r>
            <a:r>
              <a:rPr lang="en-US" sz="2300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boshqa</a:t>
            </a:r>
            <a:r>
              <a:rPr lang="en-US" sz="2300" dirty="0"/>
              <a:t> </a:t>
            </a:r>
            <a:r>
              <a:rPr lang="en-US" sz="2300" dirty="0" err="1"/>
              <a:t>qidiruv</a:t>
            </a:r>
            <a:r>
              <a:rPr lang="en-US" sz="2300" dirty="0"/>
              <a:t> </a:t>
            </a:r>
            <a:r>
              <a:rPr lang="en-US" sz="2300" dirty="0" err="1"/>
              <a:t>ishlarini</a:t>
            </a:r>
            <a:r>
              <a:rPr lang="en-US" sz="2300" dirty="0"/>
              <a:t> </a:t>
            </a:r>
            <a:r>
              <a:rPr lang="en-US" sz="2300" dirty="0" err="1"/>
              <a:t>amalga</a:t>
            </a:r>
            <a:r>
              <a:rPr lang="en-US" sz="2300" dirty="0"/>
              <a:t> </a:t>
            </a:r>
            <a:r>
              <a:rPr lang="en-US" sz="2300" dirty="0" err="1"/>
              <a:t>oshirish</a:t>
            </a:r>
            <a:r>
              <a:rPr lang="en-US" sz="2300" dirty="0" smtClean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300" dirty="0" err="1"/>
              <a:t>o’zganing</a:t>
            </a:r>
            <a:r>
              <a:rPr lang="en-US" sz="2300" dirty="0"/>
              <a:t> </a:t>
            </a:r>
            <a:r>
              <a:rPr lang="en-US" sz="2300" dirty="0" err="1"/>
              <a:t>yer</a:t>
            </a:r>
            <a:r>
              <a:rPr lang="en-US" sz="2300" dirty="0"/>
              <a:t> </a:t>
            </a:r>
            <a:r>
              <a:rPr lang="en-US" sz="2300" dirty="0" err="1"/>
              <a:t>uchastkasidan</a:t>
            </a:r>
            <a:r>
              <a:rPr lang="en-US" sz="2300" dirty="0"/>
              <a:t> </a:t>
            </a:r>
            <a:r>
              <a:rPr lang="en-US" sz="2300" dirty="0" err="1"/>
              <a:t>umumiy</a:t>
            </a:r>
            <a:r>
              <a:rPr lang="en-US" sz="2300" dirty="0"/>
              <a:t> </a:t>
            </a:r>
            <a:r>
              <a:rPr lang="en-US" sz="2300" dirty="0" err="1"/>
              <a:t>foydalanishdagi</a:t>
            </a:r>
            <a:r>
              <a:rPr lang="en-US" sz="2300" dirty="0"/>
              <a:t> </a:t>
            </a:r>
            <a:r>
              <a:rPr lang="en-US" sz="2300" dirty="0" err="1"/>
              <a:t>elektr</a:t>
            </a:r>
            <a:r>
              <a:rPr lang="en-US" sz="2300" dirty="0"/>
              <a:t> </a:t>
            </a:r>
            <a:r>
              <a:rPr lang="en-US" sz="2300" dirty="0" err="1"/>
              <a:t>uzatish</a:t>
            </a:r>
            <a:r>
              <a:rPr lang="en-US" sz="2300" dirty="0"/>
              <a:t> </a:t>
            </a:r>
            <a:r>
              <a:rPr lang="en-US" sz="2300" dirty="0" err="1"/>
              <a:t>tarmoqlari</a:t>
            </a:r>
            <a:r>
              <a:rPr lang="en-US" sz="2300" dirty="0"/>
              <a:t>, </a:t>
            </a:r>
            <a:r>
              <a:rPr lang="en-US" sz="2300" dirty="0" err="1"/>
              <a:t>aloqa</a:t>
            </a:r>
            <a:r>
              <a:rPr lang="en-US" sz="2300" dirty="0"/>
              <a:t> </a:t>
            </a:r>
            <a:r>
              <a:rPr lang="en-US" sz="2300" dirty="0" err="1"/>
              <a:t>liniyalari</a:t>
            </a:r>
            <a:r>
              <a:rPr lang="en-US" sz="2300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boshqa</a:t>
            </a:r>
            <a:r>
              <a:rPr lang="en-US" sz="2300" dirty="0"/>
              <a:t> </a:t>
            </a:r>
            <a:r>
              <a:rPr lang="en-US" sz="2300" dirty="0" err="1"/>
              <a:t>liniyalar</a:t>
            </a:r>
            <a:r>
              <a:rPr lang="en-US" sz="2300" dirty="0"/>
              <a:t>, </a:t>
            </a:r>
            <a:r>
              <a:rPr lang="en-US" sz="2300" dirty="0" err="1"/>
              <a:t>truboprovodlar</a:t>
            </a:r>
            <a:r>
              <a:rPr lang="en-US" sz="2300" dirty="0"/>
              <a:t>, </a:t>
            </a:r>
            <a:r>
              <a:rPr lang="en-US" sz="2300" dirty="0" err="1"/>
              <a:t>ichki</a:t>
            </a:r>
            <a:r>
              <a:rPr lang="en-US" sz="2300" dirty="0"/>
              <a:t> </a:t>
            </a:r>
            <a:r>
              <a:rPr lang="en-US" sz="2300" dirty="0" err="1"/>
              <a:t>sug’orish</a:t>
            </a:r>
            <a:r>
              <a:rPr lang="en-US" sz="2300" dirty="0"/>
              <a:t> </a:t>
            </a:r>
            <a:r>
              <a:rPr lang="en-US" sz="2300" dirty="0" err="1"/>
              <a:t>tarmoqlari</a:t>
            </a:r>
            <a:r>
              <a:rPr lang="en-US" sz="2300" dirty="0"/>
              <a:t>, </a:t>
            </a:r>
            <a:r>
              <a:rPr lang="en-US" sz="2300" dirty="0" err="1"/>
              <a:t>muhandislik</a:t>
            </a:r>
            <a:r>
              <a:rPr lang="en-US" sz="2300" dirty="0"/>
              <a:t> </a:t>
            </a:r>
            <a:r>
              <a:rPr lang="en-US" sz="2300" dirty="0" err="1"/>
              <a:t>tarmoqlari</a:t>
            </a:r>
            <a:r>
              <a:rPr lang="en-US" sz="2300" dirty="0"/>
              <a:t> </a:t>
            </a:r>
            <a:r>
              <a:rPr lang="en-US" sz="2300" dirty="0" err="1"/>
              <a:t>hamda</a:t>
            </a:r>
            <a:r>
              <a:rPr lang="en-US" sz="2300" dirty="0"/>
              <a:t> </a:t>
            </a:r>
            <a:r>
              <a:rPr lang="en-US" sz="2300" dirty="0" err="1"/>
              <a:t>boshqa</a:t>
            </a:r>
            <a:r>
              <a:rPr lang="en-US" sz="2300" dirty="0"/>
              <a:t> </a:t>
            </a:r>
            <a:r>
              <a:rPr lang="en-US" sz="2300" dirty="0" err="1"/>
              <a:t>tarmoqlar</a:t>
            </a:r>
            <a:r>
              <a:rPr lang="en-US" sz="2300" dirty="0"/>
              <a:t> </a:t>
            </a:r>
            <a:r>
              <a:rPr lang="en-US" sz="2300" dirty="0" err="1"/>
              <a:t>o’tkazish</a:t>
            </a:r>
            <a:r>
              <a:rPr lang="en-US" sz="2300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ulardan</a:t>
            </a:r>
            <a:r>
              <a:rPr lang="en-US" sz="2300" dirty="0"/>
              <a:t> </a:t>
            </a:r>
            <a:r>
              <a:rPr lang="en-US" sz="2300" dirty="0" err="1"/>
              <a:t>foydalanish</a:t>
            </a:r>
            <a:r>
              <a:rPr lang="en-US" sz="2300" dirty="0"/>
              <a:t>.</a:t>
            </a:r>
            <a:endParaRPr lang="ru-RU" sz="2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67111" y="1542021"/>
            <a:ext cx="704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cs typeface="Times New Roman" panose="02020603050405020304" pitchFamily="18" charset="0"/>
              </a:rPr>
              <a:t>Ommaviy</a:t>
            </a: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cs typeface="Times New Roman" panose="02020603050405020304" pitchFamily="18" charset="0"/>
              </a:rPr>
              <a:t>servitut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4" y="3083366"/>
            <a:ext cx="3613389" cy="175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41133" y="2334660"/>
            <a:ext cx="7579701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/>
              <a:t>Ommaviy</a:t>
            </a:r>
            <a:r>
              <a:rPr lang="en-US" sz="2300" dirty="0"/>
              <a:t> </a:t>
            </a:r>
            <a:r>
              <a:rPr lang="en-US" sz="2300" dirty="0" err="1"/>
              <a:t>servitut</a:t>
            </a:r>
            <a:r>
              <a:rPr lang="en-US" sz="2300" dirty="0"/>
              <a:t> </a:t>
            </a:r>
            <a:r>
              <a:rPr lang="en-US" sz="2300" dirty="0" err="1"/>
              <a:t>manfaatdor</a:t>
            </a:r>
            <a:r>
              <a:rPr lang="en-US" sz="2300" dirty="0"/>
              <a:t> </a:t>
            </a:r>
            <a:r>
              <a:rPr lang="en-US" sz="2300" dirty="0" err="1"/>
              <a:t>tashkilotlarning</a:t>
            </a:r>
            <a:r>
              <a:rPr lang="en-US" sz="2300" dirty="0"/>
              <a:t> </a:t>
            </a:r>
            <a:r>
              <a:rPr lang="en-US" sz="2300" dirty="0" err="1"/>
              <a:t>murojaatlari</a:t>
            </a:r>
            <a:r>
              <a:rPr lang="en-US" sz="2300" dirty="0"/>
              <a:t> </a:t>
            </a:r>
            <a:r>
              <a:rPr lang="en-US" sz="2300" dirty="0" err="1"/>
              <a:t>asosida</a:t>
            </a:r>
            <a:r>
              <a:rPr lang="en-US" sz="2300" dirty="0"/>
              <a:t> </a:t>
            </a:r>
            <a:r>
              <a:rPr lang="en-US" sz="2300" b="1" dirty="0" err="1"/>
              <a:t>viloyat</a:t>
            </a:r>
            <a:r>
              <a:rPr lang="en-US" sz="2300" b="1" dirty="0"/>
              <a:t> </a:t>
            </a:r>
            <a:r>
              <a:rPr lang="en-US" sz="2300" b="1" dirty="0" err="1"/>
              <a:t>va</a:t>
            </a:r>
            <a:r>
              <a:rPr lang="en-US" sz="2300" b="1" dirty="0"/>
              <a:t> Toshkent </a:t>
            </a:r>
            <a:r>
              <a:rPr lang="en-US" sz="2300" b="1" dirty="0" err="1"/>
              <a:t>shahar</a:t>
            </a:r>
            <a:r>
              <a:rPr lang="en-US" sz="2300" b="1" dirty="0"/>
              <a:t> </a:t>
            </a:r>
            <a:r>
              <a:rPr lang="en-US" sz="2300" b="1" dirty="0" err="1"/>
              <a:t>hokimining</a:t>
            </a:r>
            <a:r>
              <a:rPr lang="en-US" sz="2300" b="1" dirty="0"/>
              <a:t> </a:t>
            </a:r>
            <a:r>
              <a:rPr lang="en-US" sz="2300" b="1" dirty="0" err="1"/>
              <a:t>qarori</a:t>
            </a:r>
            <a:r>
              <a:rPr lang="en-US" sz="2300" b="1" dirty="0"/>
              <a:t> </a:t>
            </a:r>
            <a:r>
              <a:rPr lang="en-US" sz="2300" dirty="0" err="1"/>
              <a:t>bilan</a:t>
            </a:r>
            <a:r>
              <a:rPr lang="en-US" sz="2300" dirty="0"/>
              <a:t> </a:t>
            </a:r>
            <a:r>
              <a:rPr lang="en-US" sz="2300" dirty="0" err="1"/>
              <a:t>belgilanadi</a:t>
            </a:r>
            <a:r>
              <a:rPr lang="en-US" sz="23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en-US" sz="2300" b="1" dirty="0" err="1"/>
              <a:t>Davlat</a:t>
            </a:r>
            <a:r>
              <a:rPr lang="en-US" sz="2300" b="1" dirty="0"/>
              <a:t> </a:t>
            </a:r>
            <a:r>
              <a:rPr lang="en-US" sz="2300" b="1" dirty="0" err="1"/>
              <a:t>mulki</a:t>
            </a:r>
            <a:r>
              <a:rPr lang="en-US" sz="2300" b="1" dirty="0"/>
              <a:t> </a:t>
            </a:r>
            <a:r>
              <a:rPr lang="en-US" sz="2300" b="1" dirty="0" err="1"/>
              <a:t>bo’lmagan</a:t>
            </a:r>
            <a:r>
              <a:rPr lang="en-US" sz="2300" b="1" dirty="0"/>
              <a:t> </a:t>
            </a:r>
            <a:r>
              <a:rPr lang="en-US" sz="2300" b="1" dirty="0" err="1"/>
              <a:t>bino</a:t>
            </a:r>
            <a:r>
              <a:rPr lang="en-US" sz="2300" dirty="0"/>
              <a:t>, </a:t>
            </a:r>
            <a:r>
              <a:rPr lang="en-US" sz="2300" b="1" dirty="0" err="1"/>
              <a:t>inshoot</a:t>
            </a:r>
            <a:r>
              <a:rPr lang="en-US" sz="2300" b="1" dirty="0"/>
              <a:t> </a:t>
            </a:r>
            <a:r>
              <a:rPr lang="en-US" sz="2300" dirty="0" err="1"/>
              <a:t>va</a:t>
            </a:r>
            <a:r>
              <a:rPr lang="en-US" sz="2300" dirty="0"/>
              <a:t> </a:t>
            </a:r>
            <a:r>
              <a:rPr lang="en-US" sz="2300" dirty="0" err="1"/>
              <a:t>ko’p</a:t>
            </a:r>
            <a:r>
              <a:rPr lang="en-US" sz="2300" dirty="0"/>
              <a:t> </a:t>
            </a:r>
            <a:r>
              <a:rPr lang="en-US" sz="2300" dirty="0" err="1"/>
              <a:t>yillik</a:t>
            </a:r>
            <a:r>
              <a:rPr lang="en-US" sz="2300" dirty="0"/>
              <a:t> </a:t>
            </a:r>
            <a:r>
              <a:rPr lang="en-US" sz="2300" dirty="0" err="1"/>
              <a:t>dov-daraxtlar</a:t>
            </a:r>
            <a:r>
              <a:rPr lang="en-US" sz="2300" dirty="0"/>
              <a:t> </a:t>
            </a:r>
            <a:r>
              <a:rPr lang="en-US" sz="2300" dirty="0" err="1"/>
              <a:t>joylashgan</a:t>
            </a:r>
            <a:r>
              <a:rPr lang="en-US" sz="2300" dirty="0"/>
              <a:t> </a:t>
            </a:r>
            <a:r>
              <a:rPr lang="en-US" sz="2300" b="1" dirty="0" err="1"/>
              <a:t>yer</a:t>
            </a:r>
            <a:r>
              <a:rPr lang="en-US" sz="2300" b="1" dirty="0"/>
              <a:t> </a:t>
            </a:r>
            <a:r>
              <a:rPr lang="en-US" sz="2300" b="1" dirty="0" err="1"/>
              <a:t>uchastkalariga</a:t>
            </a:r>
            <a:r>
              <a:rPr lang="en-US" sz="2300" dirty="0"/>
              <a:t> </a:t>
            </a:r>
            <a:r>
              <a:rPr lang="en-US" sz="2300" dirty="0" err="1"/>
              <a:t>ommaviy</a:t>
            </a:r>
            <a:r>
              <a:rPr lang="en-US" sz="2300" dirty="0"/>
              <a:t> </a:t>
            </a:r>
            <a:r>
              <a:rPr lang="en-US" sz="2300" dirty="0" err="1"/>
              <a:t>servitut</a:t>
            </a:r>
            <a:r>
              <a:rPr lang="en-US" sz="2300" dirty="0"/>
              <a:t> </a:t>
            </a:r>
            <a:r>
              <a:rPr lang="en-US" sz="2300" dirty="0" err="1"/>
              <a:t>belgilash</a:t>
            </a:r>
            <a:r>
              <a:rPr lang="en-US" sz="2300" dirty="0"/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taqiqlanadi</a:t>
            </a:r>
            <a:r>
              <a:rPr lang="en-US" sz="23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en-US" sz="2300" dirty="0" err="1"/>
              <a:t>Mazkur</a:t>
            </a:r>
            <a:r>
              <a:rPr lang="en-US" sz="2300" dirty="0"/>
              <a:t> </a:t>
            </a:r>
            <a:r>
              <a:rPr lang="en-US" sz="2300" dirty="0" err="1"/>
              <a:t>Qonun</a:t>
            </a:r>
            <a:r>
              <a:rPr lang="en-US" sz="2300" dirty="0"/>
              <a:t> </a:t>
            </a:r>
            <a:r>
              <a:rPr lang="en-US" sz="2300" dirty="0" err="1"/>
              <a:t>ijara</a:t>
            </a:r>
            <a:r>
              <a:rPr lang="en-US" sz="2300" dirty="0"/>
              <a:t> </a:t>
            </a:r>
            <a:r>
              <a:rPr lang="en-US" sz="2300" dirty="0" err="1"/>
              <a:t>munosabatlarining</a:t>
            </a:r>
            <a:r>
              <a:rPr lang="en-US" sz="2300" dirty="0"/>
              <a:t> </a:t>
            </a:r>
            <a:r>
              <a:rPr lang="en-US" sz="2300" dirty="0" err="1"/>
              <a:t>yanada</a:t>
            </a:r>
            <a:r>
              <a:rPr lang="en-US" sz="2300" dirty="0"/>
              <a:t> </a:t>
            </a:r>
            <a:r>
              <a:rPr lang="en-US" sz="2300" dirty="0" err="1"/>
              <a:t>kengayishiga</a:t>
            </a:r>
            <a:r>
              <a:rPr lang="en-US" sz="2300" dirty="0"/>
              <a:t>, </a:t>
            </a:r>
            <a:r>
              <a:rPr lang="en-US" sz="2300" dirty="0" err="1"/>
              <a:t>servitut</a:t>
            </a:r>
            <a:r>
              <a:rPr lang="en-US" sz="2300" dirty="0"/>
              <a:t> </a:t>
            </a:r>
            <a:r>
              <a:rPr lang="en-US" sz="2300" dirty="0" err="1"/>
              <a:t>belgilash</a:t>
            </a:r>
            <a:r>
              <a:rPr lang="en-US" sz="2300" dirty="0"/>
              <a:t> </a:t>
            </a:r>
            <a:r>
              <a:rPr lang="en-US" sz="2300" dirty="0" err="1"/>
              <a:t>bilan</a:t>
            </a:r>
            <a:r>
              <a:rPr lang="en-US" sz="2300" dirty="0"/>
              <a:t> </a:t>
            </a:r>
            <a:r>
              <a:rPr lang="en-US" sz="2300" dirty="0" err="1"/>
              <a:t>bog‘liq</a:t>
            </a:r>
            <a:r>
              <a:rPr lang="en-US" sz="2300" dirty="0"/>
              <a:t> </a:t>
            </a:r>
            <a:r>
              <a:rPr lang="en-US" sz="2300" dirty="0" err="1"/>
              <a:t>munosabatlarni</a:t>
            </a:r>
            <a:r>
              <a:rPr lang="en-US" sz="2300" dirty="0"/>
              <a:t> </a:t>
            </a:r>
            <a:r>
              <a:rPr lang="en-US" sz="2300" dirty="0" err="1"/>
              <a:t>huquqiy</a:t>
            </a:r>
            <a:r>
              <a:rPr lang="en-US" sz="2300" dirty="0"/>
              <a:t> </a:t>
            </a:r>
            <a:r>
              <a:rPr lang="en-US" sz="2300" dirty="0" err="1"/>
              <a:t>jihatdan</a:t>
            </a:r>
            <a:r>
              <a:rPr lang="en-US" sz="2300" dirty="0"/>
              <a:t> </a:t>
            </a:r>
            <a:r>
              <a:rPr lang="en-US" sz="2300" dirty="0" err="1"/>
              <a:t>tartibga</a:t>
            </a:r>
            <a:r>
              <a:rPr lang="en-US" sz="2300" dirty="0"/>
              <a:t> </a:t>
            </a:r>
            <a:r>
              <a:rPr lang="en-US" sz="2300" dirty="0" err="1"/>
              <a:t>solishga</a:t>
            </a:r>
            <a:r>
              <a:rPr lang="en-US" sz="2300" dirty="0"/>
              <a:t>, </a:t>
            </a:r>
            <a:r>
              <a:rPr lang="en-US" sz="2300" dirty="0" err="1"/>
              <a:t>infratuzilma</a:t>
            </a:r>
            <a:r>
              <a:rPr lang="en-US" sz="2300" dirty="0"/>
              <a:t> </a:t>
            </a:r>
            <a:r>
              <a:rPr lang="en-US" sz="2300" dirty="0" err="1"/>
              <a:t>loyihalarini</a:t>
            </a:r>
            <a:r>
              <a:rPr lang="en-US" sz="2300" dirty="0"/>
              <a:t> </a:t>
            </a:r>
            <a:r>
              <a:rPr lang="en-US" sz="2300" dirty="0" err="1"/>
              <a:t>amalga</a:t>
            </a:r>
            <a:r>
              <a:rPr lang="en-US" sz="2300" dirty="0"/>
              <a:t> </a:t>
            </a:r>
            <a:r>
              <a:rPr lang="en-US" sz="2300" dirty="0" err="1"/>
              <a:t>oshirishdagi</a:t>
            </a:r>
            <a:r>
              <a:rPr lang="en-US" sz="2300" dirty="0"/>
              <a:t> </a:t>
            </a:r>
            <a:r>
              <a:rPr lang="en-US" sz="2300" dirty="0" err="1"/>
              <a:t>to‘siqlarni</a:t>
            </a:r>
            <a:r>
              <a:rPr lang="en-US" sz="2300" dirty="0"/>
              <a:t> </a:t>
            </a:r>
            <a:r>
              <a:rPr lang="en-US" sz="2300" dirty="0" err="1"/>
              <a:t>kamaytirishga</a:t>
            </a:r>
            <a:r>
              <a:rPr lang="en-US" sz="2300" dirty="0"/>
              <a:t>, </a:t>
            </a:r>
            <a:r>
              <a:rPr lang="en-US" sz="2300" dirty="0" err="1"/>
              <a:t>yer</a:t>
            </a:r>
            <a:r>
              <a:rPr lang="en-US" sz="2300" dirty="0"/>
              <a:t> </a:t>
            </a:r>
            <a:r>
              <a:rPr lang="en-US" sz="2300" dirty="0" err="1"/>
              <a:t>ijarasiga</a:t>
            </a:r>
            <a:r>
              <a:rPr lang="en-US" sz="2300" dirty="0"/>
              <a:t> </a:t>
            </a:r>
            <a:r>
              <a:rPr lang="en-US" sz="2300" dirty="0" err="1"/>
              <a:t>oid</a:t>
            </a:r>
            <a:r>
              <a:rPr lang="en-US" sz="2300" dirty="0"/>
              <a:t> </a:t>
            </a:r>
            <a:r>
              <a:rPr lang="en-US" sz="2300" dirty="0" err="1"/>
              <a:t>huquqiy</a:t>
            </a:r>
            <a:r>
              <a:rPr lang="en-US" sz="2300" dirty="0"/>
              <a:t> </a:t>
            </a:r>
            <a:r>
              <a:rPr lang="en-US" sz="2300" dirty="0" err="1"/>
              <a:t>bo‘shliqlarni</a:t>
            </a:r>
            <a:r>
              <a:rPr lang="en-US" sz="2300" dirty="0"/>
              <a:t> </a:t>
            </a:r>
            <a:r>
              <a:rPr lang="en-US" sz="2300" dirty="0" err="1"/>
              <a:t>bartaraf</a:t>
            </a:r>
            <a:r>
              <a:rPr lang="en-US" sz="2300" dirty="0"/>
              <a:t> </a:t>
            </a:r>
            <a:r>
              <a:rPr lang="en-US" sz="2300" dirty="0" err="1"/>
              <a:t>etishga</a:t>
            </a:r>
            <a:r>
              <a:rPr lang="en-US" sz="2300" dirty="0"/>
              <a:t> </a:t>
            </a:r>
            <a:r>
              <a:rPr lang="en-US" sz="2300" dirty="0" err="1"/>
              <a:t>xizmat</a:t>
            </a:r>
            <a:r>
              <a:rPr lang="en-US" sz="2300" dirty="0"/>
              <a:t> </a:t>
            </a:r>
            <a:r>
              <a:rPr lang="en-US" sz="2300" dirty="0" err="1"/>
              <a:t>qiladi</a:t>
            </a:r>
            <a:r>
              <a:rPr lang="en-US" sz="2300" dirty="0"/>
              <a:t>.</a:t>
            </a:r>
            <a:endParaRPr lang="ru-RU" sz="2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7" y="3175726"/>
            <a:ext cx="3452369" cy="194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8529" y="2351314"/>
            <a:ext cx="9328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83" y="3525715"/>
            <a:ext cx="4607578" cy="268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314</Words>
  <Application>Microsoft Office PowerPoint</Application>
  <PresentationFormat>Широкоэкранный</PresentationFormat>
  <Paragraphs>25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Ruhullo Yuldoshboyev</cp:lastModifiedBy>
  <cp:revision>46</cp:revision>
  <dcterms:created xsi:type="dcterms:W3CDTF">2022-12-20T10:10:26Z</dcterms:created>
  <dcterms:modified xsi:type="dcterms:W3CDTF">2023-10-30T09:33:59Z</dcterms:modified>
</cp:coreProperties>
</file>